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A174-5837-41DF-B18A-64730F08EACB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E04E4-2340-478E-A896-61579AFB0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78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A174-5837-41DF-B18A-64730F08EACB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E04E4-2340-478E-A896-61579AFB0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594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A174-5837-41DF-B18A-64730F08EACB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E04E4-2340-478E-A896-61579AFB0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326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A174-5837-41DF-B18A-64730F08EACB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E04E4-2340-478E-A896-61579AFB0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25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A174-5837-41DF-B18A-64730F08EACB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E04E4-2340-478E-A896-61579AFB0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99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A174-5837-41DF-B18A-64730F08EACB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E04E4-2340-478E-A896-61579AFB0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02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A174-5837-41DF-B18A-64730F08EACB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E04E4-2340-478E-A896-61579AFB0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06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A174-5837-41DF-B18A-64730F08EACB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E04E4-2340-478E-A896-61579AFB0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94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A174-5837-41DF-B18A-64730F08EACB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E04E4-2340-478E-A896-61579AFB0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1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A174-5837-41DF-B18A-64730F08EACB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E04E4-2340-478E-A896-61579AFB0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25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A174-5837-41DF-B18A-64730F08EACB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E04E4-2340-478E-A896-61579AFB0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5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BA174-5837-41DF-B18A-64730F08EACB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E04E4-2340-478E-A896-61579AFB0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23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100013"/>
            <a:ext cx="9058275" cy="665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5622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Tennessee Hospital Association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Jackie Moreland</dc:creator>
  <cp:lastModifiedBy>Jackie Moreland</cp:lastModifiedBy>
  <cp:revision>1</cp:revision>
  <dcterms:created xsi:type="dcterms:W3CDTF">2017-04-24T17:02:09Z</dcterms:created>
  <dcterms:modified xsi:type="dcterms:W3CDTF">2017-04-24T17:10:58Z</dcterms:modified>
</cp:coreProperties>
</file>